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1" r:id="rId4"/>
    <p:sldId id="1142" r:id="rId5"/>
    <p:sldId id="1148" r:id="rId6"/>
    <p:sldId id="1143" r:id="rId7"/>
    <p:sldId id="1144" r:id="rId8"/>
    <p:sldId id="1145" r:id="rId9"/>
    <p:sldId id="1146"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ea typeface="微软雅黑" panose="020B0503020204020204" pitchFamily="34" charset="-122"/>
                <a:cs typeface="微软雅黑" panose="020B0503020204020204" pitchFamily="34" charset="-122"/>
              </a:rPr>
              <a:t>4</a:t>
            </a:r>
            <a:endParaRPr lang="zh-CN" altLang="en-US" sz="4800" b="0" dirty="0">
              <a:solidFill>
                <a:srgbClr val="000000"/>
              </a:solidFill>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06098"/>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是一篇对未来人类身体的进化发展进行预测的说明文。</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241;FounderCES"/>
          <p:cNvPicPr/>
          <p:nvPr/>
        </p:nvPicPr>
        <p:blipFill>
          <a:blip r:embed="rId2"/>
          <a:stretch>
            <a:fillRect/>
          </a:stretch>
        </p:blipFill>
        <p:spPr>
          <a:xfrm>
            <a:off x="838622" y="3015511"/>
            <a:ext cx="1620520" cy="395605"/>
          </a:xfrm>
          <a:prstGeom prst="rect">
            <a:avLst/>
          </a:prstGeom>
        </p:spPr>
      </p:pic>
      <p:pic>
        <p:nvPicPr>
          <p:cNvPr id="3" name="图片 2"/>
          <p:cNvPicPr>
            <a:picLocks noChangeAspect="1"/>
          </p:cNvPicPr>
          <p:nvPr/>
        </p:nvPicPr>
        <p:blipFill>
          <a:blip r:embed="rId3"/>
          <a:stretch>
            <a:fillRect/>
          </a:stretch>
        </p:blipFill>
        <p:spPr>
          <a:xfrm>
            <a:off x="750852" y="1437490"/>
            <a:ext cx="10688709" cy="1397921"/>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369062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long time ago, people were very different from the way we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example, if you find a really old house somewhere, you’ll see that the doors are usually much lower than they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hundreds of years ago, people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the human body changes to get used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way of life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69062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human body change in the future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reason is that we have more and more technology, and it is changing how we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kind of changes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 one can be 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sure, but here are some possibilities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w68.jpg" descr="id:2147509043;FounderCES"/>
          <p:cNvPicPr/>
          <p:nvPr/>
        </p:nvPicPr>
        <p:blipFill>
          <a:blip r:embed="rId2"/>
          <a:stretch>
            <a:fillRect/>
          </a:stretch>
        </p:blipFill>
        <p:spPr>
          <a:xfrm>
            <a:off x="4538530" y="4869160"/>
            <a:ext cx="3130496" cy="1368152"/>
          </a:xfrm>
          <a:prstGeom prst="rect">
            <a:avLst/>
          </a:prstGeom>
        </p:spPr>
      </p:pic>
    </p:spTree>
    <p:extLst>
      <p:ext uri="{BB962C8B-B14F-4D97-AF65-F5344CB8AC3E}">
        <p14:creationId xmlns:p14="http://schemas.microsoft.com/office/powerpoint/2010/main" val="4222742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indent="609600" hangingPunct="0">
              <a:spcAft>
                <a:spcPts val="0"/>
              </a:spcAft>
              <a:tabLst>
                <a:tab pos="369062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start with the example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now ten centimeters taller than 150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future, people will probably be even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taller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us now have much better food than people in the past and so we grow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we are already using our feet less, and our hands more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about computers and smartphones and so 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our legs will get shorter and our feet smaller, and at the same time, our fingers will get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fingers and our eyes will both get better, because they’ll have to do more work together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8857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3416320"/>
          </a:xfrm>
        </p:spPr>
        <p:txBody>
          <a:bodyPr/>
          <a:lstStyle/>
          <a:p>
            <a:pPr indent="609600" hangingPunct="0">
              <a:spcAft>
                <a:spcPts val="0"/>
              </a:spcAft>
              <a:tabLst>
                <a:tab pos="3690620" algn="l"/>
                <a:tab pos="621093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what about the mouth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It’ll get smaller, because technological improvements will mean that we don’t need to talk so much and also because our teeth will get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but not least, people won’t have as much hair on their bodies as now, because we don’t need it to keep ourselves warm any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69062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all these things happen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if so, 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are questions that no one can answer for sure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0192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文章开头采用了举例子的方法引入话题。故选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16142"/>
            <a:ext cx="11485848" cy="2308324"/>
          </a:xfrm>
        </p:spPr>
        <p:txBody>
          <a:bodyPr/>
          <a:lstStyle/>
          <a:p>
            <a:pPr hangingPunct="0">
              <a:spcAft>
                <a:spcPts val="0"/>
              </a:spcAft>
              <a:tabLst>
                <a:tab pos="5473700" algn="l"/>
                <a:tab pos="62103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 introduces his point of view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Para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numbers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questions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example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story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18742" y="1606734"/>
            <a:ext cx="3927646" cy="486199"/>
          </a:xfrm>
          <a:prstGeom prst="rect">
            <a:avLst/>
          </a:prstGeom>
        </p:spPr>
      </p:pic>
      <p:sp>
        <p:nvSpPr>
          <p:cNvPr id="4" name="矩形 3"/>
          <p:cNvSpPr/>
          <p:nvPr/>
        </p:nvSpPr>
        <p:spPr>
          <a:xfrm>
            <a:off x="866615" y="1634727"/>
            <a:ext cx="407484" cy="461665"/>
          </a:xfrm>
          <a:prstGeom prst="rect">
            <a:avLst/>
          </a:prstGeom>
        </p:spPr>
        <p:txBody>
          <a:bodyPr wrap="none">
            <a:spAutoFit/>
          </a:bodyPr>
          <a:lstStyle/>
          <a:p>
            <a:r>
              <a:rPr lang="en-US" altLang="zh-CN" sz="2400" dirty="0" smtClean="0"/>
              <a:t>C</a:t>
            </a:r>
            <a:endParaRPr lang="zh-CN" altLang="en-US" dirty="0"/>
          </a:p>
        </p:txBody>
      </p:sp>
    </p:spTree>
    <p:extLst>
      <p:ext uri="{BB962C8B-B14F-4D97-AF65-F5344CB8AC3E}">
        <p14:creationId xmlns:p14="http://schemas.microsoft.com/office/powerpoint/2010/main" val="195779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细节理解题。根据第三段第六句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our legs will get shorter and our feet smaller”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和第四段第二句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“It’ll get smaller”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在未来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我们的脚和嘴将会变小。故选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82156"/>
            <a:ext cx="11485848" cy="1684244"/>
          </a:xfrm>
        </p:spPr>
        <p:txBody>
          <a:bodyPr/>
          <a:lstStyle/>
          <a:p>
            <a:pPr hangingPunct="0">
              <a:spcAft>
                <a:spcPts val="0"/>
              </a:spcAft>
              <a:tabLst>
                <a:tab pos="5654675" algn="l"/>
                <a:tab pos="62103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passage, human’s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 get smaller in the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feet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mouths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fingers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eyes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6615" y="1700741"/>
            <a:ext cx="389850" cy="461665"/>
          </a:xfrm>
          <a:prstGeom prst="rect">
            <a:avLst/>
          </a:prstGeom>
        </p:spPr>
        <p:txBody>
          <a:bodyPr wrap="none">
            <a:spAutoFit/>
          </a:bodyPr>
          <a:lstStyle/>
          <a:p>
            <a:r>
              <a:rPr lang="en-US" altLang="zh-CN" sz="2400" dirty="0" smtClean="0"/>
              <a:t>B</a:t>
            </a:r>
            <a:endParaRPr lang="zh-CN" altLang="en-US" dirty="0"/>
          </a:p>
        </p:txBody>
      </p:sp>
    </p:spTree>
    <p:extLst>
      <p:ext uri="{BB962C8B-B14F-4D97-AF65-F5344CB8AC3E}">
        <p14:creationId xmlns:p14="http://schemas.microsoft.com/office/powerpoint/2010/main" val="272694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本文主要讲述了人类身体各部分会在未来发生变化</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选项侧重人类变得聪明</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选项侧重科技和人类的发展</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选项侧重人类的未来生活</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都不符合文章主旨。故选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82156"/>
            <a:ext cx="11485848" cy="1754326"/>
          </a:xfrm>
        </p:spPr>
        <p:txBody>
          <a:bodyPr/>
          <a:lstStyle/>
          <a:p>
            <a:pPr hangingPunct="0">
              <a:spcAft>
                <a:spcPts val="0"/>
              </a:spcAft>
              <a:tabLst>
                <a:tab pos="3689350" algn="l"/>
                <a:tab pos="56546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could be 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89350" algn="l"/>
                <a:tab pos="565467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Smarter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Humans in the Future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Human Growth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89350" algn="l"/>
                <a:tab pos="565467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Bodies of Humans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Life for Humans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6686" y="1684596"/>
            <a:ext cx="2917198" cy="460834"/>
          </a:xfrm>
          <a:prstGeom prst="rect">
            <a:avLst/>
          </a:prstGeom>
        </p:spPr>
      </p:pic>
      <p:sp>
        <p:nvSpPr>
          <p:cNvPr id="4" name="矩形 3"/>
          <p:cNvSpPr/>
          <p:nvPr/>
        </p:nvSpPr>
        <p:spPr>
          <a:xfrm>
            <a:off x="866615" y="1700741"/>
            <a:ext cx="407484" cy="461665"/>
          </a:xfrm>
          <a:prstGeom prst="rect">
            <a:avLst/>
          </a:prstGeom>
        </p:spPr>
        <p:txBody>
          <a:bodyPr wrap="none">
            <a:spAutoFit/>
          </a:bodyPr>
          <a:lstStyle/>
          <a:p>
            <a:r>
              <a:rPr lang="en-US" altLang="zh-CN" sz="2400" dirty="0" smtClean="0"/>
              <a:t>C</a:t>
            </a:r>
            <a:endParaRPr lang="zh-CN" altLang="en-US" dirty="0"/>
          </a:p>
        </p:txBody>
      </p:sp>
    </p:spTree>
    <p:extLst>
      <p:ext uri="{BB962C8B-B14F-4D97-AF65-F5344CB8AC3E}">
        <p14:creationId xmlns:p14="http://schemas.microsoft.com/office/powerpoint/2010/main" val="2373925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a:spLocks/>
          </p:cNvSpPr>
          <p:nvPr/>
        </p:nvSpPr>
        <p:spPr bwMode="auto">
          <a:xfrm>
            <a:off x="360854" y="37609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第一段为总起引入话题</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第二段为提出质疑</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第三段和第四段分别讲述了人类身体各个部分在未来可能发生的变化</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第五段总结全文。故选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66132"/>
            <a:ext cx="11485848" cy="1754326"/>
          </a:xfrm>
        </p:spPr>
        <p:txBody>
          <a:bodyPr/>
          <a:lstStyle/>
          <a:p>
            <a:pPr hangingPunct="0">
              <a:spcAft>
                <a:spcPts val="0"/>
              </a:spcAft>
              <a:tabLst>
                <a:tab pos="3689350" algn="l"/>
                <a:tab pos="53784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above passage organized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9713" algn="l"/>
                <a:tab pos="5654675" algn="l"/>
                <a:tab pos="8337550" algn="l"/>
                <a:tab pos="8615363"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9713" algn="l"/>
                <a:tab pos="5654675" algn="l"/>
                <a:tab pos="8337550" algn="l"/>
                <a:tab pos="8615363"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w69.jpg" descr="id:2147509071;FounderCES"/>
          <p:cNvPicPr/>
          <p:nvPr/>
        </p:nvPicPr>
        <p:blipFill>
          <a:blip r:embed="rId2"/>
          <a:stretch>
            <a:fillRect/>
          </a:stretch>
        </p:blipFill>
        <p:spPr>
          <a:xfrm>
            <a:off x="838622" y="2176804"/>
            <a:ext cx="982567" cy="1444000"/>
          </a:xfrm>
          <a:prstGeom prst="rect">
            <a:avLst/>
          </a:prstGeom>
        </p:spPr>
      </p:pic>
      <p:pic>
        <p:nvPicPr>
          <p:cNvPr id="4" name="aw70.jpg" descr="id:2147509078;FounderCES"/>
          <p:cNvPicPr/>
          <p:nvPr/>
        </p:nvPicPr>
        <p:blipFill>
          <a:blip r:embed="rId3"/>
          <a:stretch>
            <a:fillRect/>
          </a:stretch>
        </p:blipFill>
        <p:spPr>
          <a:xfrm>
            <a:off x="3574926" y="2172417"/>
            <a:ext cx="982567" cy="1444000"/>
          </a:xfrm>
          <a:prstGeom prst="rect">
            <a:avLst/>
          </a:prstGeom>
        </p:spPr>
      </p:pic>
      <p:pic>
        <p:nvPicPr>
          <p:cNvPr id="5" name="aw71.jpg" descr="id:2147509085;FounderCES"/>
          <p:cNvPicPr/>
          <p:nvPr/>
        </p:nvPicPr>
        <p:blipFill>
          <a:blip r:embed="rId4"/>
          <a:stretch>
            <a:fillRect/>
          </a:stretch>
        </p:blipFill>
        <p:spPr>
          <a:xfrm>
            <a:off x="6540025" y="2197674"/>
            <a:ext cx="982567" cy="1444000"/>
          </a:xfrm>
          <a:prstGeom prst="rect">
            <a:avLst/>
          </a:prstGeom>
        </p:spPr>
      </p:pic>
      <p:pic>
        <p:nvPicPr>
          <p:cNvPr id="6" name="aw72.jpg" descr="id:2147509092;FounderCES"/>
          <p:cNvPicPr/>
          <p:nvPr/>
        </p:nvPicPr>
        <p:blipFill>
          <a:blip r:embed="rId5"/>
          <a:stretch>
            <a:fillRect/>
          </a:stretch>
        </p:blipFill>
        <p:spPr>
          <a:xfrm>
            <a:off x="9505124" y="2208254"/>
            <a:ext cx="982567" cy="1444000"/>
          </a:xfrm>
          <a:prstGeom prst="rect">
            <a:avLst/>
          </a:prstGeom>
        </p:spPr>
      </p:pic>
      <p:pic>
        <p:nvPicPr>
          <p:cNvPr id="7" name="图片 6"/>
          <p:cNvPicPr>
            <a:picLocks noChangeAspect="1"/>
          </p:cNvPicPr>
          <p:nvPr/>
        </p:nvPicPr>
        <p:blipFill>
          <a:blip r:embed="rId6"/>
          <a:stretch>
            <a:fillRect/>
          </a:stretch>
        </p:blipFill>
        <p:spPr>
          <a:xfrm>
            <a:off x="1918742" y="1478772"/>
            <a:ext cx="3782518" cy="434725"/>
          </a:xfrm>
          <a:prstGeom prst="rect">
            <a:avLst/>
          </a:prstGeom>
        </p:spPr>
      </p:pic>
      <p:sp>
        <p:nvSpPr>
          <p:cNvPr id="8" name="矩形 7"/>
          <p:cNvSpPr/>
          <p:nvPr/>
        </p:nvSpPr>
        <p:spPr>
          <a:xfrm>
            <a:off x="866615" y="1484717"/>
            <a:ext cx="407484" cy="461665"/>
          </a:xfrm>
          <a:prstGeom prst="rect">
            <a:avLst/>
          </a:prstGeom>
        </p:spPr>
        <p:txBody>
          <a:bodyPr wrap="none">
            <a:spAutoFit/>
          </a:bodyPr>
          <a:lstStyle/>
          <a:p>
            <a:r>
              <a:rPr lang="en-US" altLang="zh-CN" sz="2400" dirty="0" smtClean="0"/>
              <a:t>A</a:t>
            </a:r>
            <a:endParaRPr lang="zh-CN" altLang="en-US" dirty="0"/>
          </a:p>
        </p:txBody>
      </p:sp>
    </p:spTree>
    <p:extLst>
      <p:ext uri="{BB962C8B-B14F-4D97-AF65-F5344CB8AC3E}">
        <p14:creationId xmlns:p14="http://schemas.microsoft.com/office/powerpoint/2010/main" val="78239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471</TotalTime>
  <Words>547</Words>
  <Application>Microsoft Office PowerPoint</Application>
  <PresentationFormat>自定义</PresentationFormat>
  <Paragraphs>28</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454</cp:revision>
  <dcterms:created xsi:type="dcterms:W3CDTF">2020-11-06T05:24:00Z</dcterms:created>
  <dcterms:modified xsi:type="dcterms:W3CDTF">2025-09-17T19:15:56Z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